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1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C948-EA48-4CA4-8101-93C5AB545ABA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F6B9-EADC-489D-8E4E-99122893744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C948-EA48-4CA4-8101-93C5AB545ABA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F6B9-EADC-489D-8E4E-99122893744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C948-EA48-4CA4-8101-93C5AB545ABA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F6B9-EADC-489D-8E4E-99122893744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C948-EA48-4CA4-8101-93C5AB545ABA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F6B9-EADC-489D-8E4E-99122893744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C948-EA48-4CA4-8101-93C5AB545ABA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F6B9-EADC-489D-8E4E-99122893744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C948-EA48-4CA4-8101-93C5AB545ABA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F6B9-EADC-489D-8E4E-99122893744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C948-EA48-4CA4-8101-93C5AB545ABA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F6B9-EADC-489D-8E4E-99122893744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C948-EA48-4CA4-8101-93C5AB545ABA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F6B9-EADC-489D-8E4E-99122893744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C948-EA48-4CA4-8101-93C5AB545ABA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F6B9-EADC-489D-8E4E-99122893744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C948-EA48-4CA4-8101-93C5AB545ABA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F6B9-EADC-489D-8E4E-99122893744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C948-EA48-4CA4-8101-93C5AB545ABA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F6B9-EADC-489D-8E4E-99122893744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EC948-EA48-4CA4-8101-93C5AB545ABA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7F6B9-EADC-489D-8E4E-99122893744B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IQ" dirty="0" smtClean="0"/>
              <a:t>فيزياء </a:t>
            </a:r>
            <a:r>
              <a:rPr lang="ar-IQ" smtClean="0"/>
              <a:t>المواد-الفصل الثالث -الجزء </a:t>
            </a:r>
            <a:r>
              <a:rPr lang="ar-IQ" dirty="0" smtClean="0"/>
              <a:t>الأول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endParaRPr lang="ar-IQ" dirty="0" smtClean="0"/>
          </a:p>
          <a:p>
            <a:pPr algn="ctr">
              <a:buNone/>
            </a:pPr>
            <a:endParaRPr lang="ar-IQ" smtClean="0"/>
          </a:p>
          <a:p>
            <a:pPr algn="ctr">
              <a:buNone/>
            </a:pPr>
            <a:r>
              <a:rPr lang="ar-IQ" smtClean="0"/>
              <a:t>إعداد</a:t>
            </a:r>
            <a:endParaRPr lang="ar-IQ" dirty="0" smtClean="0"/>
          </a:p>
          <a:p>
            <a:pPr algn="ctr">
              <a:buNone/>
            </a:pPr>
            <a:r>
              <a:rPr lang="ar-IQ" dirty="0" smtClean="0"/>
              <a:t>ا.م.مهدي حاتم ديوان</a:t>
            </a:r>
          </a:p>
          <a:p>
            <a:pPr algn="ctr">
              <a:buNone/>
            </a:pPr>
            <a:r>
              <a:rPr lang="ar-IQ" dirty="0" smtClean="0"/>
              <a:t>قسم الفيزياء-كلية العلوم-جامعة ديالى</a:t>
            </a:r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صل الثالث 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صل الثالث 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صل الثالث 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صل الثالث 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صل الثالث 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صل الثالث 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صل الثالث 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صل الثالث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صل الثالث 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صل الثالث 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صل الثالث 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صل الثالث 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صل الثالث 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صل الثالث 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صل الثالث 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14</Words>
  <Application>Microsoft Office PowerPoint</Application>
  <PresentationFormat>عرض على الشاشة (3:4)‏</PresentationFormat>
  <Paragraphs>6</Paragraphs>
  <Slides>16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سمة Office</vt:lpstr>
      <vt:lpstr>فيزياء المواد-الفصل الثالث -الجزء الأول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Mahdi Hatem</dc:creator>
  <cp:lastModifiedBy>Mahdi Hatem</cp:lastModifiedBy>
  <cp:revision>6</cp:revision>
  <dcterms:created xsi:type="dcterms:W3CDTF">2019-12-03T21:49:16Z</dcterms:created>
  <dcterms:modified xsi:type="dcterms:W3CDTF">2008-09-12T01:42:45Z</dcterms:modified>
</cp:coreProperties>
</file>